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7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41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40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8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67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42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04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13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21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98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45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21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7B1AA-F9D0-4D8E-B178-7ED468266C38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A83F3-652E-4236-A9E2-E533B0582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38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ロゴ&#10;&#10;自動的に生成された説明">
            <a:extLst>
              <a:ext uri="{FF2B5EF4-FFF2-40B4-BE49-F238E27FC236}">
                <a16:creationId xmlns:a16="http://schemas.microsoft.com/office/drawing/2014/main" id="{56A4064C-AA40-4081-B599-24D53B297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98" y="1619624"/>
            <a:ext cx="3588373" cy="4306047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C5562A0-BE8F-4D53-BB9D-06F12F76BA9A}"/>
              </a:ext>
            </a:extLst>
          </p:cNvPr>
          <p:cNvSpPr txBox="1"/>
          <p:nvPr/>
        </p:nvSpPr>
        <p:spPr>
          <a:xfrm>
            <a:off x="3612209" y="1437466"/>
            <a:ext cx="6293791" cy="4358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　　　　　 こう　 だ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新人スタッフの</a:t>
            </a:r>
            <a:r>
              <a:rPr kumimoji="1" lang="ja-JP" altLang="en-US" sz="5400" dirty="0">
                <a:solidFill>
                  <a:schemeClr val="tx2">
                    <a:lumMod val="50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河田</a:t>
            </a: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です。</a:t>
            </a:r>
            <a:br>
              <a:rPr kumimoji="1" lang="en-US" altLang="ja-JP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４月から渋谷オフィスの受付を担当しております。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どうぞよろしくお願いいたします！！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en-US" altLang="ja-JP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【</a:t>
            </a: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お願い</a:t>
            </a:r>
            <a:r>
              <a:rPr kumimoji="1" lang="en-US" altLang="ja-JP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】</a:t>
            </a: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まだ皆様のお顔と名前が一致しておりません。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お手数かけますが、郵便物お受け取りの際には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お名刺、または身分証をご提示いただく場合がございます。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あらかじめご了承くださいませ。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何卒ご協力をよろしくお願いいたします。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4" name="平行四辺形 13">
            <a:extLst>
              <a:ext uri="{FF2B5EF4-FFF2-40B4-BE49-F238E27FC236}">
                <a16:creationId xmlns:a16="http://schemas.microsoft.com/office/drawing/2014/main" id="{43C78D32-DB29-4419-80C3-FDCF982A44CE}"/>
              </a:ext>
            </a:extLst>
          </p:cNvPr>
          <p:cNvSpPr/>
          <p:nvPr/>
        </p:nvSpPr>
        <p:spPr>
          <a:xfrm>
            <a:off x="0" y="5820352"/>
            <a:ext cx="9906000" cy="1037648"/>
          </a:xfrm>
          <a:prstGeom prst="parallelogram">
            <a:avLst>
              <a:gd name="adj" fmla="val 0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平行四辺形 22">
            <a:extLst>
              <a:ext uri="{FF2B5EF4-FFF2-40B4-BE49-F238E27FC236}">
                <a16:creationId xmlns:a16="http://schemas.microsoft.com/office/drawing/2014/main" id="{AF34B45B-4E9D-4A8E-BBB3-5E55E5E16C5F}"/>
              </a:ext>
            </a:extLst>
          </p:cNvPr>
          <p:cNvSpPr/>
          <p:nvPr/>
        </p:nvSpPr>
        <p:spPr>
          <a:xfrm rot="10800000" flipV="1">
            <a:off x="0" y="-1"/>
            <a:ext cx="9906000" cy="1412697"/>
          </a:xfrm>
          <a:prstGeom prst="parallelogram">
            <a:avLst>
              <a:gd name="adj" fmla="val 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≪新しいスタッフの紹介≫</a:t>
            </a:r>
          </a:p>
        </p:txBody>
      </p:sp>
    </p:spTree>
    <p:extLst>
      <p:ext uri="{BB962C8B-B14F-4D97-AF65-F5344CB8AC3E}">
        <p14:creationId xmlns:p14="http://schemas.microsoft.com/office/powerpoint/2010/main" val="1230545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87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NAKAGAWA H</dc:creator>
  <cp:lastModifiedBy>Koda</cp:lastModifiedBy>
  <cp:revision>16</cp:revision>
  <dcterms:created xsi:type="dcterms:W3CDTF">2019-07-04T04:53:17Z</dcterms:created>
  <dcterms:modified xsi:type="dcterms:W3CDTF">2021-06-08T07:26:04Z</dcterms:modified>
</cp:coreProperties>
</file>